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60" r:id="rId3"/>
    <p:sldId id="259" r:id="rId4"/>
    <p:sldId id="261" r:id="rId5"/>
    <p:sldId id="258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6224" autoAdjust="0"/>
  </p:normalViewPr>
  <p:slideViewPr>
    <p:cSldViewPr snapToGrid="0">
      <p:cViewPr varScale="1">
        <p:scale>
          <a:sx n="110" d="100"/>
          <a:sy n="110" d="100"/>
        </p:scale>
        <p:origin x="156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21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B3422-7D69-48D0-9779-F189356A0A3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075838-3CD5-44B2-B79C-8004817A1F2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068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987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4943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7548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3801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2667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075838-3CD5-44B2-B79C-8004817A1F2E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868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345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705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1039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2469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259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326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57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2838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88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931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8169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543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8129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8261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466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463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34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89CB-B894-4347-AFC3-EEAFE44250CE}" type="datetimeFigureOut">
              <a:rPr lang="uk-UA" smtClean="0"/>
              <a:t>10.03.2024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3568-B318-4E3A-AC33-D5096EE859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0167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-1"/>
            <a:ext cx="9143999" cy="67578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1200"/>
              </a:spcAft>
            </a:pPr>
            <a:r>
              <a:rPr lang="uk-UA" sz="3600" b="1" dirty="0">
                <a:solidFill>
                  <a:srgbClr val="FFC000"/>
                </a:solidFill>
              </a:rPr>
              <a:t>МИР в Старому Заповіті</a:t>
            </a:r>
            <a:endParaRPr lang="uk-UA" sz="3600" dirty="0">
              <a:solidFill>
                <a:srgbClr val="FFC000"/>
              </a:solidFill>
            </a:endParaRPr>
          </a:p>
          <a:p>
            <a:pPr>
              <a:spcAft>
                <a:spcPts val="1200"/>
              </a:spcAft>
            </a:pP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(Числа 6:26)  Нехай Господь зверне на тебе лице Своє, і хай дасть тобі мир!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(Йов 25:1)  Панування та острах у Нього, Який на висотах Своїх чинить мир.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38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1" y="0"/>
            <a:ext cx="8878388" cy="657184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(Пс. 29:11)  Господь подасть силу народу Своєму, Господь поблагословить миром народ Свій!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(Пс. 34:14)  Відступися від злого і добре чини, миру шукай і женися за ним!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793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9204960" cy="6581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(Пс. 37:11)  </a:t>
            </a: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А лагідні успадкують землю і будуть насолоджуватися великим миром.</a:t>
            </a:r>
          </a:p>
          <a:p>
            <a:pPr>
              <a:spcAft>
                <a:spcPts val="1200"/>
              </a:spcAft>
            </a:pP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(Пс. 85:8)  нехай я почую, що каже Бог, Господь, бо говорить Він Мир! народові Своєму й Своїм святим, і нехай до безумства вони не вертаються!</a:t>
            </a: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67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8882743" cy="6581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(Iс. 26:3)  Думку, оперту на Тебе, збережеш Ти у повнім спокої, бо на Тебе надію вона покладає.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800" b="1" dirty="0">
                <a:latin typeface="Arial" panose="020B0604020202020204" pitchFamily="34" charset="0"/>
                <a:cs typeface="Arial" panose="020B0604020202020204" pitchFamily="34" charset="0"/>
              </a:rPr>
              <a:t>(Iс. 32:17)  І буде роботою істини мир, а працею правди спокійність й безпека навіки.</a:t>
            </a:r>
            <a:endParaRPr lang="uk-UA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606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9144000" cy="6581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200" b="1" dirty="0">
                <a:latin typeface="Arial" panose="020B0604020202020204" pitchFamily="34" charset="0"/>
                <a:cs typeface="Arial" panose="020B0604020202020204" pitchFamily="34" charset="0"/>
              </a:rPr>
              <a:t>(Iс. 52:7)  Які гарні на горах ноги благовісника, що звіщає про мир, що добро провіщає, що спасіння звіщає, що говорить Сіонові: Царює твій Бог!</a:t>
            </a:r>
            <a:endParaRPr lang="uk-UA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200" b="1" dirty="0">
                <a:latin typeface="Arial" panose="020B0604020202020204" pitchFamily="34" charset="0"/>
                <a:cs typeface="Arial" panose="020B0604020202020204" pitchFamily="34" charset="0"/>
              </a:rPr>
              <a:t>(Iс. 57:2)  Він відходить із миром; на ложах своїх спочивають, хто ходить прямою дорогою.</a:t>
            </a:r>
            <a:endParaRPr lang="uk-UA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uk-UA" sz="4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001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9A46759-5452-4CDC-B40E-00A81CD0765D}"/>
              </a:ext>
            </a:extLst>
          </p:cNvPr>
          <p:cNvSpPr txBox="1"/>
          <p:nvPr/>
        </p:nvSpPr>
        <p:spPr>
          <a:xfrm>
            <a:off x="0" y="0"/>
            <a:ext cx="8882743" cy="6581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1200"/>
              </a:spcAft>
            </a:pP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(Iс. 57:19)  </a:t>
            </a: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мир на мир тим, хто є далеко і близько. І сказав Господь: Зцілю їх!</a:t>
            </a:r>
          </a:p>
          <a:p>
            <a:pPr>
              <a:spcAft>
                <a:spcPts val="1200"/>
              </a:spcAft>
            </a:pPr>
            <a:endParaRPr lang="uk-U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uk-UA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(Зах. 8:16)  Оце речі, які будете робити: Говоріть правду один одному, правду та суд миру судіть у ваших брамах.</a:t>
            </a: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x-none" sz="4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uk-U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177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TM04033921[[fn=Булат]]</Template>
  <TotalTime>40</TotalTime>
  <Words>277</Words>
  <Application>Microsoft Office PowerPoint</Application>
  <PresentationFormat>Екран (4:3)</PresentationFormat>
  <Paragraphs>25</Paragraphs>
  <Slides>6</Slides>
  <Notes>6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1" baseType="lpstr">
      <vt:lpstr>Arial</vt:lpstr>
      <vt:lpstr>Bookman Old Style</vt:lpstr>
      <vt:lpstr>Calibri</vt:lpstr>
      <vt:lpstr>Rockwell</vt:lpstr>
      <vt:lpstr>Damask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ПЛвЦ Рівне</dc:creator>
  <cp:lastModifiedBy>Dubenchuk Ivanka</cp:lastModifiedBy>
  <cp:revision>11</cp:revision>
  <dcterms:created xsi:type="dcterms:W3CDTF">2020-02-04T09:37:04Z</dcterms:created>
  <dcterms:modified xsi:type="dcterms:W3CDTF">2024-03-10T16:32:10Z</dcterms:modified>
</cp:coreProperties>
</file>